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8" Type="http://schemas.openxmlformats.org/officeDocument/2006/relationships/tableStyles" Target="tableStyles.xml" /><Relationship Id="rId37" Type="http://schemas.openxmlformats.org/officeDocument/2006/relationships/viewProps" Target="viewProps.xml" /><Relationship Id="rId36" Type="http://schemas.openxmlformats.org/officeDocument/2006/relationships/presProps" Target="presProps.xml" /><Relationship Id="rId35" Type="http://schemas.openxmlformats.org/officeDocument/2006/relationships/handoutMaster" Target="handoutMasters/handoutMaster1.xml" /><Relationship Id="rId32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Capítulo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PC1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PC2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EOFS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aao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cEOF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  <a:r>
              <a:rPr/>
              <a:t> </a:t>
            </a:r>
            <a:r>
              <a:rPr/>
              <a:t>(dataset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ERA</a:t>
            </a:r>
            <a:r>
              <a:rPr/>
              <a:t> </a:t>
            </a:r>
            <a:r>
              <a:rPr/>
              <a:t>Interim).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_compara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reanálisis.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ndas-planetaria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zonales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principal.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temporal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eofs</a:t>
            </a:r>
            <a:r>
              <a:rPr/>
              <a:t> </a:t>
            </a:r>
            <a:r>
              <a:rPr/>
              <a:t>(era</a:t>
            </a:r>
            <a:r>
              <a:rPr/>
              <a:t> </a:t>
            </a:r>
            <a:r>
              <a:rPr/>
              <a:t>satelital)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dc:creator>Elio Campitelli</dc:creator>
  <cp:keywords/>
  <dcterms:created xsi:type="dcterms:W3CDTF">2020-03-26T16:54:07Z</dcterms:created>
  <dcterms:modified xsi:type="dcterms:W3CDTF">2020-03-26T16:54:07Z</dcterms:modified>
</cp:coreProperties>
</file>